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E2C63-4165-4D85-9943-68247A4424EE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CF0A896-6726-4CA5-8E8C-760CE1BF42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E2C63-4165-4D85-9943-68247A4424EE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0A896-6726-4CA5-8E8C-760CE1BF42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CF0A896-6726-4CA5-8E8C-760CE1BF42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E2C63-4165-4D85-9943-68247A4424EE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E2C63-4165-4D85-9943-68247A4424EE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CF0A896-6726-4CA5-8E8C-760CE1BF42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E2C63-4165-4D85-9943-68247A4424EE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CF0A896-6726-4CA5-8E8C-760CE1BF42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3F4E2C63-4165-4D85-9943-68247A4424EE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0A896-6726-4CA5-8E8C-760CE1BF42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E2C63-4165-4D85-9943-68247A4424EE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CF0A896-6726-4CA5-8E8C-760CE1BF42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E2C63-4165-4D85-9943-68247A4424EE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CF0A896-6726-4CA5-8E8C-760CE1BF42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E2C63-4165-4D85-9943-68247A4424EE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CF0A896-6726-4CA5-8E8C-760CE1BF42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CF0A896-6726-4CA5-8E8C-760CE1BF42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E2C63-4165-4D85-9943-68247A4424EE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CF0A896-6726-4CA5-8E8C-760CE1BF42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3F4E2C63-4165-4D85-9943-68247A4424EE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F4E2C63-4165-4D85-9943-68247A4424EE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CF0A896-6726-4CA5-8E8C-760CE1BF42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istorycentral.com/WH1400-1900/SAmerica/PizarroConquersPeru.html" TargetMode="External"/><Relationship Id="rId2" Type="http://schemas.openxmlformats.org/officeDocument/2006/relationships/hyperlink" Target="http://en.wikipedia.org/wiki/History_of_Peru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Pelado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La Historia de Perú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Antes de Cristóbal Colón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 smtClean="0"/>
              <a:t>El Imperio de Inca (1458-1532)</a:t>
            </a:r>
          </a:p>
          <a:p>
            <a:r>
              <a:rPr lang="es-MX" dirty="0" smtClean="0"/>
              <a:t>Un reino que amplió mucho.</a:t>
            </a:r>
          </a:p>
          <a:p>
            <a:r>
              <a:rPr lang="es-MX" dirty="0" smtClean="0"/>
              <a:t>Los Incas tenían ciudades</a:t>
            </a:r>
          </a:p>
          <a:p>
            <a:pPr>
              <a:buNone/>
            </a:pPr>
            <a:r>
              <a:rPr lang="es-MX" dirty="0"/>
              <a:t>	</a:t>
            </a:r>
            <a:r>
              <a:rPr lang="es-MX" dirty="0" smtClean="0"/>
              <a:t>sistemáticos y técnicas buenas</a:t>
            </a:r>
          </a:p>
          <a:p>
            <a:pPr>
              <a:buNone/>
            </a:pPr>
            <a:r>
              <a:rPr lang="es-MX" dirty="0"/>
              <a:t>	</a:t>
            </a:r>
            <a:r>
              <a:rPr lang="es-MX" dirty="0" smtClean="0"/>
              <a:t>de cultivar maíz.</a:t>
            </a:r>
          </a:p>
          <a:p>
            <a:r>
              <a:rPr lang="es-MX" dirty="0" smtClean="0"/>
              <a:t>Quechua era la lengua oficial.</a:t>
            </a:r>
          </a:p>
          <a:p>
            <a:endParaRPr lang="es-MX" dirty="0" smtClean="0"/>
          </a:p>
        </p:txBody>
      </p:sp>
      <p:pic>
        <p:nvPicPr>
          <p:cNvPr id="4" name="Picture 3" descr="324px-Inca-expans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0" y="1447799"/>
            <a:ext cx="2743200" cy="50715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Machu Picchu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 smtClean="0"/>
              <a:t>Machu Picchu es un ejemplo de las ruinas de los Incas.</a:t>
            </a:r>
          </a:p>
          <a:p>
            <a:r>
              <a:rPr lang="es-MX" dirty="0" smtClean="0"/>
              <a:t>Es increíble que la ruina </a:t>
            </a:r>
          </a:p>
          <a:p>
            <a:pPr>
              <a:buNone/>
            </a:pPr>
            <a:r>
              <a:rPr lang="es-MX" dirty="0"/>
              <a:t>	</a:t>
            </a:r>
            <a:r>
              <a:rPr lang="es-MX" dirty="0" smtClean="0"/>
              <a:t>tan vieja esté conservado </a:t>
            </a:r>
          </a:p>
          <a:p>
            <a:pPr>
              <a:buNone/>
            </a:pPr>
            <a:r>
              <a:rPr lang="es-MX" dirty="0"/>
              <a:t>	</a:t>
            </a:r>
            <a:r>
              <a:rPr lang="es-MX" dirty="0" smtClean="0"/>
              <a:t>bien.</a:t>
            </a:r>
          </a:p>
        </p:txBody>
      </p:sp>
      <p:pic>
        <p:nvPicPr>
          <p:cNvPr id="4" name="Picture 3" descr="465px-Sunset_across_Machu_Picch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57800" y="2209800"/>
            <a:ext cx="3429000" cy="44245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La Conquista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Muchas españoles llegaron a Perú.</a:t>
            </a:r>
          </a:p>
          <a:p>
            <a:r>
              <a:rPr lang="es-MX" dirty="0" smtClean="0"/>
              <a:t>Muchos Incas se murieron de viruela o las guerras.</a:t>
            </a:r>
          </a:p>
          <a:p>
            <a:r>
              <a:rPr lang="es-MX" dirty="0" smtClean="0"/>
              <a:t>Francisco Pizarro conquistó el país</a:t>
            </a:r>
          </a:p>
          <a:p>
            <a:pPr>
              <a:buNone/>
            </a:pPr>
            <a:r>
              <a:rPr lang="es-MX" dirty="0"/>
              <a:t>	</a:t>
            </a:r>
            <a:r>
              <a:rPr lang="es-MX" dirty="0" smtClean="0"/>
              <a:t>y mató el rey.</a:t>
            </a:r>
          </a:p>
          <a:p>
            <a:r>
              <a:rPr lang="es-MX" dirty="0" smtClean="0"/>
              <a:t>Después de la conquista, </a:t>
            </a:r>
          </a:p>
          <a:p>
            <a:pPr>
              <a:buNone/>
            </a:pPr>
            <a:r>
              <a:rPr lang="es-MX" dirty="0"/>
              <a:t>	</a:t>
            </a:r>
            <a:r>
              <a:rPr lang="es-MX" dirty="0" smtClean="0"/>
              <a:t>por muchos anos, Perú </a:t>
            </a:r>
          </a:p>
          <a:p>
            <a:pPr>
              <a:buNone/>
            </a:pPr>
            <a:r>
              <a:rPr lang="es-MX" dirty="0"/>
              <a:t>	</a:t>
            </a:r>
            <a:r>
              <a:rPr lang="es-MX" dirty="0" smtClean="0"/>
              <a:t>estaba una colonia de </a:t>
            </a:r>
          </a:p>
          <a:p>
            <a:pPr>
              <a:buNone/>
            </a:pPr>
            <a:r>
              <a:rPr lang="es-MX" dirty="0"/>
              <a:t>	</a:t>
            </a:r>
            <a:r>
              <a:rPr lang="es-MX" dirty="0" smtClean="0"/>
              <a:t>España.</a:t>
            </a:r>
          </a:p>
          <a:p>
            <a:endParaRPr lang="es-MX" dirty="0" smtClean="0"/>
          </a:p>
        </p:txBody>
      </p:sp>
      <p:pic>
        <p:nvPicPr>
          <p:cNvPr id="4" name="Picture 3" descr="PizarroConquersPer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24400" y="3581400"/>
            <a:ext cx="4210756" cy="2438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La Independencia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 smtClean="0"/>
              <a:t>Simón Bolívar y José de San Martin dirigieron el movimiento para independencia de Perú.</a:t>
            </a:r>
          </a:p>
          <a:p>
            <a:r>
              <a:rPr lang="es-MX" dirty="0" smtClean="0"/>
              <a:t>Después de guerras numerosas, Perú ganó independencia en 1879.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Perú moderno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 smtClean="0"/>
              <a:t>Después de la independencia, Perú tenia muchos gobiernos, de militar y democrático.</a:t>
            </a:r>
          </a:p>
          <a:p>
            <a:r>
              <a:rPr lang="es-MX" dirty="0" smtClean="0"/>
              <a:t>Tenía muchas violencias y los conflictos civiles pero afortunadamente tenga un gobierno democrático y las elecciones.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Sitios de web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http://en.wikipedia.org/wiki/History_of_Peru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http://www.historycentral.com/WH1400-1900/SAmerica/PizarroConquersPeru.html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57</TotalTime>
  <Words>139</Words>
  <Application>Microsoft Office PowerPoint</Application>
  <PresentationFormat>On-screen Show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Civic</vt:lpstr>
      <vt:lpstr>La Historia de Perú</vt:lpstr>
      <vt:lpstr>Antes de Cristóbal Colón</vt:lpstr>
      <vt:lpstr>Machu Picchu</vt:lpstr>
      <vt:lpstr>La Conquista</vt:lpstr>
      <vt:lpstr>La Independencia</vt:lpstr>
      <vt:lpstr>Perú moderno</vt:lpstr>
      <vt:lpstr>Sitios de web</vt:lpstr>
    </vt:vector>
  </TitlesOfParts>
  <Company>MICDS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Historia de Perú</dc:title>
  <dc:creator>MICDS Student</dc:creator>
  <cp:lastModifiedBy>MICDS Student</cp:lastModifiedBy>
  <cp:revision>2</cp:revision>
  <dcterms:created xsi:type="dcterms:W3CDTF">2011-01-25T09:46:44Z</dcterms:created>
  <dcterms:modified xsi:type="dcterms:W3CDTF">2011-01-25T16:50:45Z</dcterms:modified>
</cp:coreProperties>
</file>